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274" r:id="rId3"/>
    <p:sldId id="443" r:id="rId4"/>
    <p:sldId id="413" r:id="rId5"/>
    <p:sldId id="419" r:id="rId6"/>
    <p:sldId id="418" r:id="rId7"/>
    <p:sldId id="411" r:id="rId8"/>
    <p:sldId id="543" r:id="rId9"/>
    <p:sldId id="544" r:id="rId10"/>
    <p:sldId id="454" r:id="rId11"/>
    <p:sldId id="536" r:id="rId12"/>
    <p:sldId id="535" r:id="rId13"/>
    <p:sldId id="540" r:id="rId14"/>
    <p:sldId id="542" r:id="rId15"/>
    <p:sldId id="446" r:id="rId16"/>
    <p:sldId id="447" r:id="rId17"/>
    <p:sldId id="448" r:id="rId18"/>
    <p:sldId id="449" r:id="rId19"/>
    <p:sldId id="450" r:id="rId20"/>
    <p:sldId id="470" r:id="rId21"/>
    <p:sldId id="471" r:id="rId22"/>
    <p:sldId id="474" r:id="rId23"/>
    <p:sldId id="475" r:id="rId24"/>
    <p:sldId id="476" r:id="rId25"/>
    <p:sldId id="477" r:id="rId26"/>
    <p:sldId id="478" r:id="rId27"/>
    <p:sldId id="479" r:id="rId28"/>
    <p:sldId id="465" r:id="rId29"/>
    <p:sldId id="480" r:id="rId30"/>
    <p:sldId id="481" r:id="rId31"/>
    <p:sldId id="444" r:id="rId32"/>
    <p:sldId id="466" r:id="rId33"/>
    <p:sldId id="467" r:id="rId34"/>
    <p:sldId id="482" r:id="rId35"/>
    <p:sldId id="483" r:id="rId36"/>
    <p:sldId id="472" r:id="rId37"/>
    <p:sldId id="473" r:id="rId38"/>
    <p:sldId id="468" r:id="rId39"/>
    <p:sldId id="469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5D611B-BA9C-415E-84F6-1E0F75594B93}" v="16" dt="2026-04-21T10:35:54.4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78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35:57.603" v="57" actId="47"/>
      <pc:docMkLst>
        <pc:docMk/>
      </pc:docMkLst>
      <pc:sldChg chg="del">
        <pc:chgData name="Glen Jones" userId="e846aaca-4b24-4b13-b0d0-f2308e16b284" providerId="ADAL" clId="{ED47ACC3-9597-4D89-A1DC-43CF280EF274}" dt="2026-04-21T10:35:56.290" v="56" actId="47"/>
        <pc:sldMkLst>
          <pc:docMk/>
          <pc:sldMk cId="593449080" sldId="453"/>
        </pc:sldMkLst>
      </pc:sldChg>
      <pc:sldChg chg="modSp mod">
        <pc:chgData name="Glen Jones" userId="e846aaca-4b24-4b13-b0d0-f2308e16b284" providerId="ADAL" clId="{ED47ACC3-9597-4D89-A1DC-43CF280EF274}" dt="2026-04-21T10:33:13.666" v="34" actId="20577"/>
        <pc:sldMkLst>
          <pc:docMk/>
          <pc:sldMk cId="2410636859" sldId="454"/>
        </pc:sldMkLst>
        <pc:graphicFrameChg chg="modGraphic">
          <ac:chgData name="Glen Jones" userId="e846aaca-4b24-4b13-b0d0-f2308e16b284" providerId="ADAL" clId="{ED47ACC3-9597-4D89-A1DC-43CF280EF274}" dt="2026-04-21T10:33:13.666" v="34" actId="20577"/>
          <ac:graphicFrameMkLst>
            <pc:docMk/>
            <pc:sldMk cId="2410636859" sldId="454"/>
            <ac:graphicFrameMk id="7" creationId="{0E2F8FA6-E705-2C03-74E7-64F76BC84992}"/>
          </ac:graphicFrameMkLst>
        </pc:graphicFrameChg>
      </pc:sldChg>
      <pc:sldChg chg="del">
        <pc:chgData name="Glen Jones" userId="e846aaca-4b24-4b13-b0d0-f2308e16b284" providerId="ADAL" clId="{ED47ACC3-9597-4D89-A1DC-43CF280EF274}" dt="2026-04-21T10:35:57.603" v="57" actId="47"/>
        <pc:sldMkLst>
          <pc:docMk/>
          <pc:sldMk cId="3093120792" sldId="534"/>
        </pc:sldMkLst>
      </pc:sldChg>
      <pc:sldChg chg="modSp mod">
        <pc:chgData name="Glen Jones" userId="e846aaca-4b24-4b13-b0d0-f2308e16b284" providerId="ADAL" clId="{ED47ACC3-9597-4D89-A1DC-43CF280EF274}" dt="2026-04-21T10:35:05.409" v="54"/>
        <pc:sldMkLst>
          <pc:docMk/>
          <pc:sldMk cId="4076306781" sldId="535"/>
        </pc:sldMkLst>
        <pc:graphicFrameChg chg="mod modGraphic">
          <ac:chgData name="Glen Jones" userId="e846aaca-4b24-4b13-b0d0-f2308e16b284" providerId="ADAL" clId="{ED47ACC3-9597-4D89-A1DC-43CF280EF274}" dt="2026-04-21T10:35:05.409" v="54"/>
          <ac:graphicFrameMkLst>
            <pc:docMk/>
            <pc:sldMk cId="4076306781" sldId="535"/>
            <ac:graphicFrameMk id="7" creationId="{A4B504DC-37DC-4167-AF48-9FF1DF3BBE95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33:26.104" v="35"/>
        <pc:sldMkLst>
          <pc:docMk/>
          <pc:sldMk cId="553062873" sldId="536"/>
        </pc:sldMkLst>
        <pc:graphicFrameChg chg="mod">
          <ac:chgData name="Glen Jones" userId="e846aaca-4b24-4b13-b0d0-f2308e16b284" providerId="ADAL" clId="{ED47ACC3-9597-4D89-A1DC-43CF280EF274}" dt="2026-04-21T10:33:26.104" v="35"/>
          <ac:graphicFrameMkLst>
            <pc:docMk/>
            <pc:sldMk cId="553062873" sldId="536"/>
            <ac:graphicFrameMk id="7" creationId="{DAC3BEED-F3E1-F533-1A31-72FE7D06ABDC}"/>
          </ac:graphicFrameMkLst>
        </pc:graphicFrameChg>
      </pc:sldChg>
      <pc:sldChg chg="modSp del">
        <pc:chgData name="Glen Jones" userId="e846aaca-4b24-4b13-b0d0-f2308e16b284" providerId="ADAL" clId="{ED47ACC3-9597-4D89-A1DC-43CF280EF274}" dt="2026-04-21T10:34:32.530" v="45" actId="47"/>
        <pc:sldMkLst>
          <pc:docMk/>
          <pc:sldMk cId="1708954211" sldId="537"/>
        </pc:sldMkLst>
        <pc:graphicFrameChg chg="mod">
          <ac:chgData name="Glen Jones" userId="e846aaca-4b24-4b13-b0d0-f2308e16b284" providerId="ADAL" clId="{ED47ACC3-9597-4D89-A1DC-43CF280EF274}" dt="2026-04-21T10:33:34.310" v="37"/>
          <ac:graphicFrameMkLst>
            <pc:docMk/>
            <pc:sldMk cId="1708954211" sldId="537"/>
            <ac:graphicFrameMk id="7" creationId="{E7B92BBF-CEE0-73E5-DDCE-E57CD941C182}"/>
          </ac:graphicFrameMkLst>
        </pc:graphicFrameChg>
      </pc:sldChg>
      <pc:sldChg chg="modSp del">
        <pc:chgData name="Glen Jones" userId="e846aaca-4b24-4b13-b0d0-f2308e16b284" providerId="ADAL" clId="{ED47ACC3-9597-4D89-A1DC-43CF280EF274}" dt="2026-04-21T10:34:35.711" v="46" actId="47"/>
        <pc:sldMkLst>
          <pc:docMk/>
          <pc:sldMk cId="224285664" sldId="538"/>
        </pc:sldMkLst>
        <pc:graphicFrameChg chg="mod">
          <ac:chgData name="Glen Jones" userId="e846aaca-4b24-4b13-b0d0-f2308e16b284" providerId="ADAL" clId="{ED47ACC3-9597-4D89-A1DC-43CF280EF274}" dt="2026-04-21T10:33:42.243" v="38"/>
          <ac:graphicFrameMkLst>
            <pc:docMk/>
            <pc:sldMk cId="224285664" sldId="538"/>
            <ac:graphicFrameMk id="7" creationId="{C150E5C2-1732-3AB2-2EDD-8A1E95A87BF1}"/>
          </ac:graphicFrameMkLst>
        </pc:graphicFrameChg>
      </pc:sldChg>
      <pc:sldChg chg="modSp del">
        <pc:chgData name="Glen Jones" userId="e846aaca-4b24-4b13-b0d0-f2308e16b284" providerId="ADAL" clId="{ED47ACC3-9597-4D89-A1DC-43CF280EF274}" dt="2026-04-21T10:34:42.720" v="47" actId="47"/>
        <pc:sldMkLst>
          <pc:docMk/>
          <pc:sldMk cId="576335" sldId="539"/>
        </pc:sldMkLst>
        <pc:graphicFrameChg chg="mod">
          <ac:chgData name="Glen Jones" userId="e846aaca-4b24-4b13-b0d0-f2308e16b284" providerId="ADAL" clId="{ED47ACC3-9597-4D89-A1DC-43CF280EF274}" dt="2026-04-21T10:33:45.699" v="39"/>
          <ac:graphicFrameMkLst>
            <pc:docMk/>
            <pc:sldMk cId="576335" sldId="539"/>
            <ac:graphicFrameMk id="7" creationId="{38699F5A-7DEF-2F81-0052-45E100E293AC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33:49.415" v="40"/>
        <pc:sldMkLst>
          <pc:docMk/>
          <pc:sldMk cId="3708275569" sldId="540"/>
        </pc:sldMkLst>
        <pc:graphicFrameChg chg="mod">
          <ac:chgData name="Glen Jones" userId="e846aaca-4b24-4b13-b0d0-f2308e16b284" providerId="ADAL" clId="{ED47ACC3-9597-4D89-A1DC-43CF280EF274}" dt="2026-04-21T10:33:49.415" v="40"/>
          <ac:graphicFrameMkLst>
            <pc:docMk/>
            <pc:sldMk cId="3708275569" sldId="540"/>
            <ac:graphicFrameMk id="7" creationId="{F9A87AF9-B741-98FF-C042-F86BBA5539CE}"/>
          </ac:graphicFrameMkLst>
        </pc:graphicFrameChg>
      </pc:sldChg>
      <pc:sldChg chg="modSp">
        <pc:chgData name="Glen Jones" userId="e846aaca-4b24-4b13-b0d0-f2308e16b284" providerId="ADAL" clId="{ED47ACC3-9597-4D89-A1DC-43CF280EF274}" dt="2026-04-21T10:33:54.163" v="41"/>
        <pc:sldMkLst>
          <pc:docMk/>
          <pc:sldMk cId="291249893" sldId="542"/>
        </pc:sldMkLst>
        <pc:graphicFrameChg chg="mod">
          <ac:chgData name="Glen Jones" userId="e846aaca-4b24-4b13-b0d0-f2308e16b284" providerId="ADAL" clId="{ED47ACC3-9597-4D89-A1DC-43CF280EF274}" dt="2026-04-21T10:33:54.163" v="41"/>
          <ac:graphicFrameMkLst>
            <pc:docMk/>
            <pc:sldMk cId="291249893" sldId="542"/>
            <ac:graphicFrameMk id="7" creationId="{4672141C-9F43-2D0D-729A-71E4584AF0B9}"/>
          </ac:graphicFrameMkLst>
        </pc:graphicFrameChg>
      </pc:sldChg>
      <pc:sldChg chg="add">
        <pc:chgData name="Glen Jones" userId="e846aaca-4b24-4b13-b0d0-f2308e16b284" providerId="ADAL" clId="{ED47ACC3-9597-4D89-A1DC-43CF280EF274}" dt="2026-04-21T10:35:54.457" v="55"/>
        <pc:sldMkLst>
          <pc:docMk/>
          <pc:sldMk cId="3347526721" sldId="543"/>
        </pc:sldMkLst>
      </pc:sldChg>
      <pc:sldChg chg="add">
        <pc:chgData name="Glen Jones" userId="e846aaca-4b24-4b13-b0d0-f2308e16b284" providerId="ADAL" clId="{ED47ACC3-9597-4D89-A1DC-43CF280EF274}" dt="2026-04-21T10:35:54.457" v="55"/>
        <pc:sldMkLst>
          <pc:docMk/>
          <pc:sldMk cId="3358992342" sldId="54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67379" y="1694"/>
          <a:ext cx="6617597" cy="169128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16915" y="51230"/>
        <a:ext cx="6518525" cy="1592215"/>
      </dsp:txXfrm>
    </dsp:sp>
    <dsp:sp modelId="{33643D00-C75E-4DF5-A0F0-DFA21355EB8A}">
      <dsp:nvSpPr>
        <dsp:cNvPr id="0" name=""/>
        <dsp:cNvSpPr/>
      </dsp:nvSpPr>
      <dsp:spPr>
        <a:xfrm>
          <a:off x="1982880" y="1692981"/>
          <a:ext cx="2993297" cy="561115"/>
        </a:xfrm>
        <a:custGeom>
          <a:avLst/>
          <a:gdLst/>
          <a:ahLst/>
          <a:cxnLst/>
          <a:rect l="0" t="0" r="0" b="0"/>
          <a:pathLst>
            <a:path>
              <a:moveTo>
                <a:pt x="2993297" y="0"/>
              </a:moveTo>
              <a:lnTo>
                <a:pt x="299329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3078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71874" y="2295183"/>
        <a:ext cx="2022012" cy="1320617"/>
      </dsp:txXfrm>
    </dsp:sp>
    <dsp:sp modelId="{67357A81-5F47-46C8-8791-23DB6B665016}">
      <dsp:nvSpPr>
        <dsp:cNvPr id="0" name=""/>
        <dsp:cNvSpPr/>
      </dsp:nvSpPr>
      <dsp:spPr>
        <a:xfrm>
          <a:off x="4718320" y="1692981"/>
          <a:ext cx="257857" cy="561115"/>
        </a:xfrm>
        <a:custGeom>
          <a:avLst/>
          <a:gdLst/>
          <a:ahLst/>
          <a:cxnLst/>
          <a:rect l="0" t="0" r="0" b="0"/>
          <a:pathLst>
            <a:path>
              <a:moveTo>
                <a:pt x="257857" y="0"/>
              </a:moveTo>
              <a:lnTo>
                <a:pt x="25785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622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7314" y="2295183"/>
        <a:ext cx="2022012" cy="1320617"/>
      </dsp:txXfrm>
    </dsp:sp>
    <dsp:sp modelId="{F7436063-BF3D-4400-ABDF-46A0C91AC2E1}">
      <dsp:nvSpPr>
        <dsp:cNvPr id="0" name=""/>
        <dsp:cNvSpPr/>
      </dsp:nvSpPr>
      <dsp:spPr>
        <a:xfrm>
          <a:off x="4976178" y="1692981"/>
          <a:ext cx="2735440" cy="56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557"/>
              </a:lnTo>
              <a:lnTo>
                <a:pt x="2735440" y="280557"/>
              </a:lnTo>
              <a:lnTo>
                <a:pt x="273544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1668" y="2254097"/>
          <a:ext cx="2619899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2754" y="2295183"/>
        <a:ext cx="2537727" cy="1320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tenses.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272828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1DE0C-6F4C-419A-C455-F5C7645EB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9A716AC-BE8E-7462-2788-AB9E541D7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831E7C1-D2CD-B8C7-D25A-5F65049C9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20F467-C9DE-093F-A209-E6F2E4DF5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tenses.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C3BEED-F3E1-F533-1A31-72FE7D06AB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444542"/>
              </p:ext>
            </p:extLst>
          </p:nvPr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DF03036-3F71-F028-75A0-533753C968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7238A7-10E2-0E10-4154-9086E322A3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+mj-lt"/>
                <a:ea typeface="Andika"/>
                <a:cs typeface="Andika"/>
              </a:rPr>
              <a:t>Can you spot the suffix on the verb?</a:t>
            </a:r>
          </a:p>
        </p:txBody>
      </p:sp>
    </p:spTree>
    <p:extLst>
      <p:ext uri="{BB962C8B-B14F-4D97-AF65-F5344CB8AC3E}">
        <p14:creationId xmlns:p14="http://schemas.microsoft.com/office/powerpoint/2010/main" val="553062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02B8E-435A-BE4B-9178-B19B778B7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7D04979-F3EE-0A25-EA34-E07F499C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3EC704B-9EAB-D6AC-135C-A96180942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F29F5C-AB69-437D-2785-EA5D8EED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Verbs in the progressive tense have the suffix –</a:t>
            </a:r>
            <a:r>
              <a:rPr lang="en-GB" sz="4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B504DC-37DC-4167-AF48-9FF1DF3BBE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38339"/>
              </p:ext>
            </p:extLst>
          </p:nvPr>
        </p:nvGraphicFramePr>
        <p:xfrm>
          <a:off x="1714498" y="2458403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/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</a:t>
                      </a:r>
                      <a:r>
                        <a:rPr lang="en-GB" sz="2400" u="sng" dirty="0"/>
                        <a:t>ing</a:t>
                      </a:r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/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4DD3848-88F8-BF34-FB5A-D9DFE27596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06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0E2DA-F04C-828B-05DC-835B8A9D6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59FD811-E1D3-EF51-055B-0E0F323F4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4102DA3-B54D-4F42-95FF-9069C13AB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F3A88-B645-C5EC-1528-83102488B3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It’s called “progressive” as the action is </a:t>
            </a:r>
            <a:r>
              <a:rPr lang="en-GB" sz="4800" i="1" dirty="0">
                <a:solidFill>
                  <a:schemeClr val="bg1"/>
                </a:solidFill>
                <a:ea typeface="Andika"/>
                <a:cs typeface="Andika"/>
              </a:rPr>
              <a:t>ongoing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 or in </a:t>
            </a:r>
            <a:r>
              <a:rPr lang="en-GB" sz="4800" i="1" dirty="0">
                <a:solidFill>
                  <a:schemeClr val="bg1"/>
                </a:solidFill>
                <a:ea typeface="Andika"/>
                <a:cs typeface="Andika"/>
              </a:rPr>
              <a:t>progress</a:t>
            </a:r>
            <a:r>
              <a:rPr lang="en-GB" sz="4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9A87AF9-B741-98FF-C042-F86BBA553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123217"/>
              </p:ext>
            </p:extLst>
          </p:nvPr>
        </p:nvGraphicFramePr>
        <p:xfrm>
          <a:off x="1590668" y="2629852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5F42C4-CD23-4728-BCD7-659E975267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75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605EF-12C9-73B2-A5F9-AABA4F172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D002A0F-65B8-7B97-7EF1-9D831FCA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2B4DBD-20CA-DEE1-E546-7A924E07C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8D403-121F-7A4B-2F83-87C782D17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pPr marL="266700" indent="-266700" algn="l">
              <a:lnSpc>
                <a:spcPct val="100000"/>
              </a:lnSpc>
            </a:pPr>
            <a:r>
              <a:rPr lang="en-GB" sz="4400" dirty="0">
                <a:solidFill>
                  <a:schemeClr val="bg1"/>
                </a:solidFill>
                <a:ea typeface="Andika"/>
                <a:cs typeface="Andika"/>
              </a:rPr>
              <a:t>We use the progressive tense when: </a:t>
            </a:r>
            <a:br>
              <a:rPr lang="en-GB" sz="4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1. someone was doing it before (past),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2. is doing something right now (present), or </a:t>
            </a:r>
            <a:b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3. will be doing it later.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72141C-9F43-2D0D-729A-71E4584AF0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628781"/>
              </p:ext>
            </p:extLst>
          </p:nvPr>
        </p:nvGraphicFramePr>
        <p:xfrm>
          <a:off x="1743068" y="3429000"/>
          <a:ext cx="9639304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B642938-EA2E-44B2-5E84-FEAD43DAD4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9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6465453" y="1549700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6465453" y="253120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6465453" y="351242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9" y="1566258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9" y="254776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happening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9" y="352898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6465453" y="4493646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9" y="451907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90" y="767841"/>
            <a:ext cx="5466850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2" y="767842"/>
            <a:ext cx="5466850" cy="73913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4" y="3758556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1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1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2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7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4" y="5012605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5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7" y="5012607"/>
            <a:ext cx="4625243" cy="20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6" y="4675788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949234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6" y="609602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6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was playing football yesterday.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is playing football.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6" y="375553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playing piano.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2" y="3798395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is playing piano. 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6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were receiving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2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are receiving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55A7B949-1499-3F2C-FCE1-6E36DA22D742}"/>
              </a:ext>
            </a:extLst>
          </p:cNvPr>
          <p:cNvSpPr txBox="1">
            <a:spLocks/>
          </p:cNvSpPr>
          <p:nvPr/>
        </p:nvSpPr>
        <p:spPr>
          <a:xfrm>
            <a:off x="347446" y="278607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yesterday.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BC1687F1-FE67-A960-F809-649EB1C4B13F}"/>
              </a:ext>
            </a:extLst>
          </p:cNvPr>
          <p:cNvSpPr txBox="1">
            <a:spLocks/>
          </p:cNvSpPr>
          <p:nvPr/>
        </p:nvSpPr>
        <p:spPr>
          <a:xfrm>
            <a:off x="347446" y="3741602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9C561AA9-4BE5-39AE-498C-F00401EFCDAC}"/>
              </a:ext>
            </a:extLst>
          </p:cNvPr>
          <p:cNvSpPr txBox="1">
            <a:spLocks/>
          </p:cNvSpPr>
          <p:nvPr/>
        </p:nvSpPr>
        <p:spPr>
          <a:xfrm>
            <a:off x="347446" y="48584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receiving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</a:t>
            </a:r>
          </a:p>
        </p:txBody>
      </p:sp>
      <p:sp>
        <p:nvSpPr>
          <p:cNvPr id="11" name="c - vow">
            <a:extLst>
              <a:ext uri="{FF2B5EF4-FFF2-40B4-BE49-F238E27FC236}">
                <a16:creationId xmlns:a16="http://schemas.microsoft.com/office/drawing/2014/main" id="{66B30EC7-C0A9-DB39-D252-B9A190FD833C}"/>
              </a:ext>
            </a:extLst>
          </p:cNvPr>
          <p:cNvSpPr txBox="1">
            <a:spLocks/>
          </p:cNvSpPr>
          <p:nvPr/>
        </p:nvSpPr>
        <p:spPr>
          <a:xfrm>
            <a:off x="6362413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2" name="c - vow">
            <a:extLst>
              <a:ext uri="{FF2B5EF4-FFF2-40B4-BE49-F238E27FC236}">
                <a16:creationId xmlns:a16="http://schemas.microsoft.com/office/drawing/2014/main" id="{C0290D6E-C7BE-09BB-74B7-5A3978C2771E}"/>
              </a:ext>
            </a:extLst>
          </p:cNvPr>
          <p:cNvSpPr txBox="1">
            <a:spLocks/>
          </p:cNvSpPr>
          <p:nvPr/>
        </p:nvSpPr>
        <p:spPr>
          <a:xfrm>
            <a:off x="6362412" y="378082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piano. </a:t>
            </a:r>
          </a:p>
        </p:txBody>
      </p:sp>
      <p:sp>
        <p:nvSpPr>
          <p:cNvPr id="13" name="c - vow">
            <a:extLst>
              <a:ext uri="{FF2B5EF4-FFF2-40B4-BE49-F238E27FC236}">
                <a16:creationId xmlns:a16="http://schemas.microsoft.com/office/drawing/2014/main" id="{756181D4-C919-DCDB-843D-DBDF70BB8D78}"/>
              </a:ext>
            </a:extLst>
          </p:cNvPr>
          <p:cNvSpPr txBox="1">
            <a:spLocks/>
          </p:cNvSpPr>
          <p:nvPr/>
        </p:nvSpPr>
        <p:spPr>
          <a:xfrm>
            <a:off x="6362412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receiving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3564958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walking.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is shouting.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is purring.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running.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king is thinking.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shouting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purring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running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thinking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shouting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purring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running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thinking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was bouncing.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kicking.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were singing.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were smiling.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bouncing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kicking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barking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singing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smiling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bouncing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kicking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barking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boys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singing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 smiling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251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slamming”.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devouring”.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dog moved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“takes”.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snatching”.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hurling”.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He throws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throws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“throws”.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CC5494B2-0BF3-A976-B10B-5D7E7208196B}"/>
              </a:ext>
            </a:extLst>
          </p:cNvPr>
          <p:cNvSpPr/>
          <p:nvPr/>
        </p:nvSpPr>
        <p:spPr>
          <a:xfrm>
            <a:off x="8514413" y="6100997"/>
            <a:ext cx="3492065" cy="58260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526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84BC2-642B-E294-4AA2-63AC85CF5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0648341-649C-5D98-6BFB-E9598A617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4E768F1-8657-CF3D-E156-215671DFC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4737C1-946E-7978-B87A-C53E82F35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Today, we’re going to meet the </a:t>
            </a:r>
            <a:r>
              <a:rPr lang="en-GB" sz="4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96D027-DFBC-D7ED-074B-006FEDA528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7680F6-5097-2343-9F45-BABA440CA5D6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992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Microsoft Office PowerPoint</Application>
  <PresentationFormat>Widescreen</PresentationFormat>
  <Paragraphs>273</Paragraphs>
  <Slides>39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Andika</vt:lpstr>
      <vt:lpstr>Arial</vt:lpstr>
      <vt:lpstr>Office Theme</vt:lpstr>
      <vt:lpstr> How to Use this PowerPoint</vt:lpstr>
      <vt:lpstr>Progressive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Today, we’re going to meet the progressive tenses.</vt:lpstr>
      <vt:lpstr>Today, we’re going to meet the progressive tenses.</vt:lpstr>
      <vt:lpstr>Today, we’re going to meet the progressive tenses.</vt:lpstr>
      <vt:lpstr>Verbs in the progressive tense have the suffix –ing.</vt:lpstr>
      <vt:lpstr>It’s called “progressive” as the action is ongoing or in progress.</vt:lpstr>
      <vt:lpstr>We use the progressive tense when:  1. someone was doing it before (past),  2. is doing something right now (present), or  3. will be doing it later.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2026-04-21T10:36:04Z</dcterms:modified>
</cp:coreProperties>
</file>